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82" r:id="rId4"/>
    <p:sldId id="286" r:id="rId5"/>
    <p:sldId id="287" r:id="rId6"/>
    <p:sldId id="283" r:id="rId7"/>
    <p:sldId id="280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zyńska Dorota" initials="T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8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C4B0-6EA4-48FA-B0F0-8CFD8F31D076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FD2C-6B0D-4BD1-BB9B-3DD94F7BBF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8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090051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57592" cy="5256584"/>
          </a:xfrm>
        </p:spPr>
        <p:txBody>
          <a:bodyPr>
            <a:normAutofit/>
          </a:bodyPr>
          <a:lstStyle/>
          <a:p>
            <a:pPr algn="l"/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smtClean="0">
                <a:solidFill>
                  <a:schemeClr val="tx1"/>
                </a:solidFill>
              </a:rPr>
              <a:t>WZP/WIPFE/U-332-22/20                                                                                                                                                             Załącznik nr 9 do SIWZ                                                                              </a:t>
            </a:r>
            <a:endParaRPr lang="pl-PL" sz="1100" dirty="0">
              <a:solidFill>
                <a:schemeClr val="tx1"/>
              </a:solidFill>
            </a:endParaRPr>
          </a:p>
          <a:p>
            <a:r>
              <a:rPr lang="pl-PL" sz="2400" b="1" dirty="0">
                <a:solidFill>
                  <a:schemeClr val="bg1">
                    <a:lumMod val="50000"/>
                  </a:schemeClr>
                </a:solidFill>
              </a:rPr>
              <a:t>Nazwa i adres firmy:</a:t>
            </a:r>
          </a:p>
          <a:p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KONCEPCJA</a:t>
            </a:r>
          </a:p>
          <a:p>
            <a:r>
              <a:rPr lang="pl-PL" b="1" dirty="0"/>
              <a:t>ZAPROPONOWANYCH DZIAŁAŃ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30689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757525"/>
            <a:ext cx="8229600" cy="803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400" b="1" dirty="0"/>
              <a:t>1. </a:t>
            </a:r>
            <a:r>
              <a:rPr lang="pl-PL" sz="1400" b="1" dirty="0" err="1"/>
              <a:t>Key</a:t>
            </a:r>
            <a:r>
              <a:rPr lang="pl-PL" sz="1400" b="1" dirty="0"/>
              <a:t> Visual kampanii</a:t>
            </a:r>
          </a:p>
          <a:p>
            <a:r>
              <a:rPr lang="pl-PL" sz="1200" dirty="0"/>
              <a:t>Dokument rozumiany jako prezentacja wizualna głównego motywu graficznego kampanii wraz przykładami jego z zastosowań (przykładowe projekty z wykorzystaniem KV do zastosowania przy obrazkach/zdjęciach zamieszczanych wraz z wpisami na Facebooku i Instagramie) oraz opisem koncepcji graficznej</a:t>
            </a:r>
          </a:p>
          <a:p>
            <a:pPr algn="ctr"/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68736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400" b="1" dirty="0"/>
              <a:t>2. Ogólna koncepcja realizacji kampanii </a:t>
            </a:r>
          </a:p>
          <a:p>
            <a:r>
              <a:rPr lang="pl-PL" sz="1200" dirty="0"/>
              <a:t>Opis odnoszący się do strategii kampanii oraz sposobu na osiągnięcie zakładanych celów i wskaźników kampanii opisanych w SOPZ</a:t>
            </a:r>
          </a:p>
          <a:p>
            <a:pPr algn="ctr"/>
            <a:endParaRPr lang="pl-PL" sz="12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891575"/>
            <a:ext cx="8229600" cy="655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8229600" cy="74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400" b="1" dirty="0"/>
              <a:t>3. Koncepcja działań promocyjnych na Instagramie</a:t>
            </a:r>
          </a:p>
          <a:p>
            <a:r>
              <a:rPr lang="pl-PL" sz="1200" dirty="0"/>
              <a:t>Opis odnoszący się do strategii działań promocyjnych oraz sposobu na osiągnięcie zakładanych celów i wskaźników realizacji tych działań opisanych w SOPZ</a:t>
            </a:r>
          </a:p>
          <a:p>
            <a:endParaRPr lang="pl-PL" sz="1200" b="1" dirty="0"/>
          </a:p>
          <a:p>
            <a:pPr algn="ctr"/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259944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400" b="1" dirty="0"/>
              <a:t>4. Koncepcja działań promocyjnych na YouTube</a:t>
            </a:r>
          </a:p>
          <a:p>
            <a:r>
              <a:rPr lang="pl-PL" sz="1200" dirty="0"/>
              <a:t>Opis odnoszący się do strategii działań promocyjnych oraz sposobu na osiągnięcie zakładanych celów i wskaźników realizacji tych działań opisanych w SOPZ</a:t>
            </a:r>
          </a:p>
          <a:p>
            <a:pPr marL="457200" indent="-457200" algn="ctr">
              <a:buAutoNum type="arabicPeriod"/>
            </a:pPr>
            <a:endParaRPr lang="pl-PL" sz="2000" b="1" dirty="0"/>
          </a:p>
          <a:p>
            <a:pPr algn="ctr"/>
            <a:endParaRPr lang="pl-PL" sz="20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217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400" b="1" dirty="0"/>
              <a:t>4. Scenariusz i założenia realizacyjne spotu promocyjnego</a:t>
            </a:r>
          </a:p>
          <a:p>
            <a:r>
              <a:rPr lang="pl-PL" sz="1200" dirty="0"/>
              <a:t>Scenariusz i opis założeń realizacyjnych spotu powinny w sposób jasny opisywać jego całościową koncepcję. Koncepcja powinna być przedstawiona zarówno w formie opisowej jak i wizualnej (</a:t>
            </a:r>
            <a:r>
              <a:rPr lang="pl-PL" sz="1200" dirty="0" err="1"/>
              <a:t>storyboardy</a:t>
            </a:r>
            <a:r>
              <a:rPr lang="pl-PL" sz="1200" dirty="0"/>
              <a:t>, materiały poglądowe itd.) i zawierać szczegółowe informacje na temat klimatu spotu, oprawy dźwiękowej, tonacji i kolorystki, obsady, propozycji planów zdjęciowych i ich lokalizacji, użytych technik, ilości i rodzaju kamer, montażu filmu oraz ew. innych elementów, które zdaniem Wykonawcy mogą być istotne.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75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5964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just">
              <a:buAutoNum type="arabicPeriod"/>
            </a:pPr>
            <a:r>
              <a:rPr lang="pl-PL" sz="1100" dirty="0"/>
              <a:t>W zależności od specyfiki danego materiału może on być przedstawiony w formie opisów/obrazków/czytelnych </a:t>
            </a:r>
            <a:r>
              <a:rPr lang="pl-PL" sz="1100" dirty="0" err="1"/>
              <a:t>screenów</a:t>
            </a:r>
            <a:r>
              <a:rPr lang="pl-PL" sz="1100" dirty="0"/>
              <a:t>, zawierających przykładowe projekty graficzne. Mogą też być dodane jako załącznik do niniejszego dokumentu. </a:t>
            </a:r>
          </a:p>
          <a:p>
            <a:pPr marL="228600" indent="-228600" algn="just">
              <a:buAutoNum type="arabicPeriod"/>
            </a:pPr>
            <a:r>
              <a:rPr lang="pl-PL" sz="1100" dirty="0"/>
              <a:t>Dokument można modyfikować, np. zwiększając liczbę stron, można również przygotować poniższy dokument na własnym wzorze prezentacji, jednak wymagane jest zachowanie układu i kolejności poszczególnych pozycji.</a:t>
            </a:r>
          </a:p>
          <a:p>
            <a:pPr algn="just"/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pPr algn="ctr"/>
            <a:endParaRPr lang="pl-PL" sz="20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44906" y="62068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pl-PL" sz="1200" b="1" dirty="0"/>
              <a:t>Uwagi dodatkowe:</a:t>
            </a:r>
          </a:p>
        </p:txBody>
      </p:sp>
    </p:spTree>
    <p:extLst>
      <p:ext uri="{BB962C8B-B14F-4D97-AF65-F5344CB8AC3E}">
        <p14:creationId xmlns:p14="http://schemas.microsoft.com/office/powerpoint/2010/main" val="639017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299</Words>
  <Application>Microsoft Office PowerPoint</Application>
  <PresentationFormat>Pokaz na ekranie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Bidzińska-Dajbor Gabriela</dc:creator>
  <cp:lastModifiedBy>Anna Pogorzelska</cp:lastModifiedBy>
  <cp:revision>61</cp:revision>
  <cp:lastPrinted>2019-04-26T10:15:28Z</cp:lastPrinted>
  <dcterms:created xsi:type="dcterms:W3CDTF">2016-02-22T11:40:10Z</dcterms:created>
  <dcterms:modified xsi:type="dcterms:W3CDTF">2020-06-04T12:53:27Z</dcterms:modified>
</cp:coreProperties>
</file>