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88" r:id="rId6"/>
    <p:sldId id="282" r:id="rId7"/>
    <p:sldId id="289" r:id="rId8"/>
    <p:sldId id="287" r:id="rId9"/>
    <p:sldId id="280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rzyńska Dorota" initials="TD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89FE7B-A2AE-47E8-88B7-0236EC8F7679}" v="4" dt="2025-02-12T15:29:35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grabska Justyna" userId="S::j.zagrabska@mazowia.eu::d9fdcaac-0b36-4e31-a55e-39af4a2fddaa" providerId="AD" clId="Web-{C75445AA-E0CC-4A70-B795-A7A1AF9EAD74}"/>
    <pc:docChg chg="modSld">
      <pc:chgData name="Zagrabska Justyna" userId="S::j.zagrabska@mazowia.eu::d9fdcaac-0b36-4e31-a55e-39af4a2fddaa" providerId="AD" clId="Web-{C75445AA-E0CC-4A70-B795-A7A1AF9EAD74}" dt="2025-01-30T09:17:34.943" v="1" actId="20577"/>
      <pc:docMkLst>
        <pc:docMk/>
      </pc:docMkLst>
      <pc:sldChg chg="modSp">
        <pc:chgData name="Zagrabska Justyna" userId="S::j.zagrabska@mazowia.eu::d9fdcaac-0b36-4e31-a55e-39af4a2fddaa" providerId="AD" clId="Web-{C75445AA-E0CC-4A70-B795-A7A1AF9EAD74}" dt="2025-01-30T09:17:34.943" v="1" actId="20577"/>
        <pc:sldMkLst>
          <pc:docMk/>
          <pc:sldMk cId="1682175049" sldId="287"/>
        </pc:sldMkLst>
        <pc:spChg chg="mod">
          <ac:chgData name="Zagrabska Justyna" userId="S::j.zagrabska@mazowia.eu::d9fdcaac-0b36-4e31-a55e-39af4a2fddaa" providerId="AD" clId="Web-{C75445AA-E0CC-4A70-B795-A7A1AF9EAD74}" dt="2025-01-30T09:17:34.943" v="1" actId="20577"/>
          <ac:spMkLst>
            <pc:docMk/>
            <pc:sldMk cId="1682175049" sldId="287"/>
            <ac:spMk id="5" creationId="{00000000-0000-0000-0000-000000000000}"/>
          </ac:spMkLst>
        </pc:spChg>
      </pc:sldChg>
    </pc:docChg>
  </pc:docChgLst>
  <pc:docChgLst>
    <pc:chgData name="Łopieńska Agnieszka" userId="S::a.lopienska@mazowia.eu::e7aa444a-f0ab-4549-bbbd-e9267eabd68b" providerId="AD" clId="Web-{7B0C2702-1BB5-5F80-3EC4-C77423F68096}"/>
    <pc:docChg chg="delSld modSld">
      <pc:chgData name="Łopieńska Agnieszka" userId="S::a.lopienska@mazowia.eu::e7aa444a-f0ab-4549-bbbd-e9267eabd68b" providerId="AD" clId="Web-{7B0C2702-1BB5-5F80-3EC4-C77423F68096}" dt="2025-01-29T14:16:28.809" v="28"/>
      <pc:docMkLst>
        <pc:docMk/>
      </pc:docMkLst>
      <pc:sldChg chg="modSp">
        <pc:chgData name="Łopieńska Agnieszka" userId="S::a.lopienska@mazowia.eu::e7aa444a-f0ab-4549-bbbd-e9267eabd68b" providerId="AD" clId="Web-{7B0C2702-1BB5-5F80-3EC4-C77423F68096}" dt="2025-01-29T14:15:18.166" v="6" actId="20577"/>
        <pc:sldMkLst>
          <pc:docMk/>
          <pc:sldMk cId="3471059545" sldId="282"/>
        </pc:sldMkLst>
        <pc:spChg chg="mod">
          <ac:chgData name="Łopieńska Agnieszka" userId="S::a.lopienska@mazowia.eu::e7aa444a-f0ab-4549-bbbd-e9267eabd68b" providerId="AD" clId="Web-{7B0C2702-1BB5-5F80-3EC4-C77423F68096}" dt="2025-01-29T14:15:18.166" v="6" actId="20577"/>
          <ac:spMkLst>
            <pc:docMk/>
            <pc:sldMk cId="3471059545" sldId="282"/>
            <ac:spMk id="5" creationId="{00000000-0000-0000-0000-000000000000}"/>
          </ac:spMkLst>
        </pc:spChg>
      </pc:sldChg>
      <pc:sldChg chg="modSp">
        <pc:chgData name="Łopieńska Agnieszka" userId="S::a.lopienska@mazowia.eu::e7aa444a-f0ab-4549-bbbd-e9267eabd68b" providerId="AD" clId="Web-{7B0C2702-1BB5-5F80-3EC4-C77423F68096}" dt="2025-01-29T14:16:22.121" v="27" actId="20577"/>
        <pc:sldMkLst>
          <pc:docMk/>
          <pc:sldMk cId="1682175049" sldId="287"/>
        </pc:sldMkLst>
        <pc:spChg chg="mod">
          <ac:chgData name="Łopieńska Agnieszka" userId="S::a.lopienska@mazowia.eu::e7aa444a-f0ab-4549-bbbd-e9267eabd68b" providerId="AD" clId="Web-{7B0C2702-1BB5-5F80-3EC4-C77423F68096}" dt="2025-01-29T14:16:22.121" v="27" actId="20577"/>
          <ac:spMkLst>
            <pc:docMk/>
            <pc:sldMk cId="1682175049" sldId="287"/>
            <ac:spMk id="5" creationId="{00000000-0000-0000-0000-000000000000}"/>
          </ac:spMkLst>
        </pc:spChg>
      </pc:sldChg>
      <pc:sldChg chg="del">
        <pc:chgData name="Łopieńska Agnieszka" userId="S::a.lopienska@mazowia.eu::e7aa444a-f0ab-4549-bbbd-e9267eabd68b" providerId="AD" clId="Web-{7B0C2702-1BB5-5F80-3EC4-C77423F68096}" dt="2025-01-29T14:16:28.809" v="28"/>
        <pc:sldMkLst>
          <pc:docMk/>
          <pc:sldMk cId="2516378375" sldId="290"/>
        </pc:sldMkLst>
      </pc:sldChg>
    </pc:docChg>
  </pc:docChgLst>
  <pc:docChgLst>
    <pc:chgData name="Łopieńska Agnieszka" userId="S::a.lopienska@mazowia.eu::e7aa444a-f0ab-4549-bbbd-e9267eabd68b" providerId="AD" clId="Web-{07CD3F90-76F9-F026-F53A-3BE6AF48CEC9}"/>
    <pc:docChg chg="addSld modSld">
      <pc:chgData name="Łopieńska Agnieszka" userId="S::a.lopienska@mazowia.eu::e7aa444a-f0ab-4549-bbbd-e9267eabd68b" providerId="AD" clId="Web-{07CD3F90-76F9-F026-F53A-3BE6AF48CEC9}" dt="2025-01-30T09:35:00.946" v="120" actId="20577"/>
      <pc:docMkLst>
        <pc:docMk/>
      </pc:docMkLst>
      <pc:sldChg chg="modSp">
        <pc:chgData name="Łopieńska Agnieszka" userId="S::a.lopienska@mazowia.eu::e7aa444a-f0ab-4549-bbbd-e9267eabd68b" providerId="AD" clId="Web-{07CD3F90-76F9-F026-F53A-3BE6AF48CEC9}" dt="2025-01-30T09:33:46.753" v="69" actId="20577"/>
        <pc:sldMkLst>
          <pc:docMk/>
          <pc:sldMk cId="3471059545" sldId="282"/>
        </pc:sldMkLst>
        <pc:spChg chg="mod">
          <ac:chgData name="Łopieńska Agnieszka" userId="S::a.lopienska@mazowia.eu::e7aa444a-f0ab-4549-bbbd-e9267eabd68b" providerId="AD" clId="Web-{07CD3F90-76F9-F026-F53A-3BE6AF48CEC9}" dt="2025-01-30T09:33:46.753" v="69" actId="20577"/>
          <ac:spMkLst>
            <pc:docMk/>
            <pc:sldMk cId="3471059545" sldId="282"/>
            <ac:spMk id="5" creationId="{00000000-0000-0000-0000-000000000000}"/>
          </ac:spMkLst>
        </pc:spChg>
      </pc:sldChg>
      <pc:sldChg chg="modSp">
        <pc:chgData name="Łopieńska Agnieszka" userId="S::a.lopienska@mazowia.eu::e7aa444a-f0ab-4549-bbbd-e9267eabd68b" providerId="AD" clId="Web-{07CD3F90-76F9-F026-F53A-3BE6AF48CEC9}" dt="2025-01-30T09:34:49.351" v="113" actId="20577"/>
        <pc:sldMkLst>
          <pc:docMk/>
          <pc:sldMk cId="1682175049" sldId="287"/>
        </pc:sldMkLst>
        <pc:spChg chg="mod">
          <ac:chgData name="Łopieńska Agnieszka" userId="S::a.lopienska@mazowia.eu::e7aa444a-f0ab-4549-bbbd-e9267eabd68b" providerId="AD" clId="Web-{07CD3F90-76F9-F026-F53A-3BE6AF48CEC9}" dt="2025-01-30T09:34:49.351" v="113" actId="20577"/>
          <ac:spMkLst>
            <pc:docMk/>
            <pc:sldMk cId="1682175049" sldId="287"/>
            <ac:spMk id="5" creationId="{00000000-0000-0000-0000-000000000000}"/>
          </ac:spMkLst>
        </pc:spChg>
      </pc:sldChg>
      <pc:sldChg chg="modSp add replId">
        <pc:chgData name="Łopieńska Agnieszka" userId="S::a.lopienska@mazowia.eu::e7aa444a-f0ab-4549-bbbd-e9267eabd68b" providerId="AD" clId="Web-{07CD3F90-76F9-F026-F53A-3BE6AF48CEC9}" dt="2025-01-30T09:35:00.946" v="120" actId="20577"/>
        <pc:sldMkLst>
          <pc:docMk/>
          <pc:sldMk cId="3062247834" sldId="290"/>
        </pc:sldMkLst>
        <pc:spChg chg="mod">
          <ac:chgData name="Łopieńska Agnieszka" userId="S::a.lopienska@mazowia.eu::e7aa444a-f0ab-4549-bbbd-e9267eabd68b" providerId="AD" clId="Web-{07CD3F90-76F9-F026-F53A-3BE6AF48CEC9}" dt="2025-01-30T09:35:00.946" v="120" actId="20577"/>
          <ac:spMkLst>
            <pc:docMk/>
            <pc:sldMk cId="3062247834" sldId="290"/>
            <ac:spMk id="5" creationId="{0CBD5870-C8A7-7A98-0BDA-BABE1C927633}"/>
          </ac:spMkLst>
        </pc:spChg>
      </pc:sldChg>
    </pc:docChg>
  </pc:docChgLst>
  <pc:docChgLst>
    <pc:chgData name="Zagrabska Justyna" userId="S::j.zagrabska@mazowia.eu::d9fdcaac-0b36-4e31-a55e-39af4a2fddaa" providerId="AD" clId="Web-{C889FE7B-A2AE-47E8-88B7-0236EC8F7679}"/>
    <pc:docChg chg="delSld modSld">
      <pc:chgData name="Zagrabska Justyna" userId="S::j.zagrabska@mazowia.eu::d9fdcaac-0b36-4e31-a55e-39af4a2fddaa" providerId="AD" clId="Web-{C889FE7B-A2AE-47E8-88B7-0236EC8F7679}" dt="2025-02-12T15:29:35.871" v="2"/>
      <pc:docMkLst>
        <pc:docMk/>
      </pc:docMkLst>
      <pc:sldChg chg="modSp">
        <pc:chgData name="Zagrabska Justyna" userId="S::j.zagrabska@mazowia.eu::d9fdcaac-0b36-4e31-a55e-39af4a2fddaa" providerId="AD" clId="Web-{C889FE7B-A2AE-47E8-88B7-0236EC8F7679}" dt="2025-02-12T15:29:33.199" v="1" actId="20577"/>
        <pc:sldMkLst>
          <pc:docMk/>
          <pc:sldMk cId="1682175049" sldId="287"/>
        </pc:sldMkLst>
        <pc:spChg chg="mod">
          <ac:chgData name="Zagrabska Justyna" userId="S::j.zagrabska@mazowia.eu::d9fdcaac-0b36-4e31-a55e-39af4a2fddaa" providerId="AD" clId="Web-{C889FE7B-A2AE-47E8-88B7-0236EC8F7679}" dt="2025-02-12T15:29:33.199" v="1" actId="20577"/>
          <ac:spMkLst>
            <pc:docMk/>
            <pc:sldMk cId="1682175049" sldId="287"/>
            <ac:spMk id="5" creationId="{00000000-0000-0000-0000-000000000000}"/>
          </ac:spMkLst>
        </pc:spChg>
      </pc:sldChg>
      <pc:sldChg chg="del">
        <pc:chgData name="Zagrabska Justyna" userId="S::j.zagrabska@mazowia.eu::d9fdcaac-0b36-4e31-a55e-39af4a2fddaa" providerId="AD" clId="Web-{C889FE7B-A2AE-47E8-88B7-0236EC8F7679}" dt="2025-02-12T15:29:35.871" v="2"/>
        <pc:sldMkLst>
          <pc:docMk/>
          <pc:sldMk cId="3062247834" sldId="290"/>
        </pc:sldMkLst>
      </pc:sldChg>
    </pc:docChg>
  </pc:docChgLst>
  <pc:docChgLst>
    <pc:chgData name="Zagrabska Justyna" userId="S::j.zagrabska@mazowia.eu::d9fdcaac-0b36-4e31-a55e-39af4a2fddaa" providerId="AD" clId="Web-{8F13EE30-BDF4-6F47-34C0-05DCC8CAAD6B}"/>
    <pc:docChg chg="modSld">
      <pc:chgData name="Zagrabska Justyna" userId="S::j.zagrabska@mazowia.eu::d9fdcaac-0b36-4e31-a55e-39af4a2fddaa" providerId="AD" clId="Web-{8F13EE30-BDF4-6F47-34C0-05DCC8CAAD6B}" dt="2025-01-30T09:26:12.705" v="11" actId="20577"/>
      <pc:docMkLst>
        <pc:docMk/>
      </pc:docMkLst>
      <pc:sldChg chg="modSp">
        <pc:chgData name="Zagrabska Justyna" userId="S::j.zagrabska@mazowia.eu::d9fdcaac-0b36-4e31-a55e-39af4a2fddaa" providerId="AD" clId="Web-{8F13EE30-BDF4-6F47-34C0-05DCC8CAAD6B}" dt="2025-01-30T09:26:12.705" v="11" actId="20577"/>
        <pc:sldMkLst>
          <pc:docMk/>
          <pc:sldMk cId="3471059545" sldId="282"/>
        </pc:sldMkLst>
        <pc:spChg chg="mod">
          <ac:chgData name="Zagrabska Justyna" userId="S::j.zagrabska@mazowia.eu::d9fdcaac-0b36-4e31-a55e-39af4a2fddaa" providerId="AD" clId="Web-{8F13EE30-BDF4-6F47-34C0-05DCC8CAAD6B}" dt="2025-01-30T09:26:12.705" v="11" actId="20577"/>
          <ac:spMkLst>
            <pc:docMk/>
            <pc:sldMk cId="3471059545" sldId="282"/>
            <ac:spMk id="5" creationId="{00000000-0000-0000-0000-000000000000}"/>
          </ac:spMkLst>
        </pc:spChg>
      </pc:sldChg>
    </pc:docChg>
  </pc:docChgLst>
  <pc:docChgLst>
    <pc:chgData name="Zagrabska Justyna" userId="S::j.zagrabska@mazowia.eu::d9fdcaac-0b36-4e31-a55e-39af4a2fddaa" providerId="AD" clId="Web-{15A9D341-9864-FC0F-411B-35CA2B15BCA3}"/>
    <pc:docChg chg="delSld modSld">
      <pc:chgData name="Zagrabska Justyna" userId="S::j.zagrabska@mazowia.eu::d9fdcaac-0b36-4e31-a55e-39af4a2fddaa" providerId="AD" clId="Web-{15A9D341-9864-FC0F-411B-35CA2B15BCA3}" dt="2025-01-30T09:32:05.061" v="4" actId="20577"/>
      <pc:docMkLst>
        <pc:docMk/>
      </pc:docMkLst>
      <pc:sldChg chg="modSp">
        <pc:chgData name="Zagrabska Justyna" userId="S::j.zagrabska@mazowia.eu::d9fdcaac-0b36-4e31-a55e-39af4a2fddaa" providerId="AD" clId="Web-{15A9D341-9864-FC0F-411B-35CA2B15BCA3}" dt="2025-01-30T09:32:05.061" v="4" actId="20577"/>
        <pc:sldMkLst>
          <pc:docMk/>
          <pc:sldMk cId="3471059545" sldId="282"/>
        </pc:sldMkLst>
        <pc:spChg chg="mod">
          <ac:chgData name="Zagrabska Justyna" userId="S::j.zagrabska@mazowia.eu::d9fdcaac-0b36-4e31-a55e-39af4a2fddaa" providerId="AD" clId="Web-{15A9D341-9864-FC0F-411B-35CA2B15BCA3}" dt="2025-01-30T09:32:05.061" v="4" actId="20577"/>
          <ac:spMkLst>
            <pc:docMk/>
            <pc:sldMk cId="3471059545" sldId="282"/>
            <ac:spMk id="5" creationId="{00000000-0000-0000-0000-000000000000}"/>
          </ac:spMkLst>
        </pc:spChg>
      </pc:sldChg>
      <pc:sldChg chg="del">
        <pc:chgData name="Zagrabska Justyna" userId="S::j.zagrabska@mazowia.eu::d9fdcaac-0b36-4e31-a55e-39af4a2fddaa" providerId="AD" clId="Web-{15A9D341-9864-FC0F-411B-35CA2B15BCA3}" dt="2025-01-30T09:31:54.123" v="0"/>
        <pc:sldMkLst>
          <pc:docMk/>
          <pc:sldMk cId="648834213" sldId="290"/>
        </pc:sldMkLst>
      </pc:sldChg>
    </pc:docChg>
  </pc:docChgLst>
  <pc:docChgLst>
    <pc:chgData name="Zagrabska Justyna" userId="S::j.zagrabska@mazowia.eu::d9fdcaac-0b36-4e31-a55e-39af4a2fddaa" providerId="AD" clId="Web-{59BDFCD6-7185-D234-D475-22751D19FBC7}"/>
    <pc:docChg chg="addSld modSld">
      <pc:chgData name="Zagrabska Justyna" userId="S::j.zagrabska@mazowia.eu::d9fdcaac-0b36-4e31-a55e-39af4a2fddaa" providerId="AD" clId="Web-{59BDFCD6-7185-D234-D475-22751D19FBC7}" dt="2025-01-30T09:31:03.533" v="42" actId="20577"/>
      <pc:docMkLst>
        <pc:docMk/>
      </pc:docMkLst>
      <pc:sldChg chg="modSp">
        <pc:chgData name="Zagrabska Justyna" userId="S::j.zagrabska@mazowia.eu::d9fdcaac-0b36-4e31-a55e-39af4a2fddaa" providerId="AD" clId="Web-{59BDFCD6-7185-D234-D475-22751D19FBC7}" dt="2025-01-30T09:30:55.032" v="39" actId="20577"/>
        <pc:sldMkLst>
          <pc:docMk/>
          <pc:sldMk cId="3471059545" sldId="282"/>
        </pc:sldMkLst>
        <pc:spChg chg="mod">
          <ac:chgData name="Zagrabska Justyna" userId="S::j.zagrabska@mazowia.eu::d9fdcaac-0b36-4e31-a55e-39af4a2fddaa" providerId="AD" clId="Web-{59BDFCD6-7185-D234-D475-22751D19FBC7}" dt="2025-01-30T09:30:55.032" v="39" actId="20577"/>
          <ac:spMkLst>
            <pc:docMk/>
            <pc:sldMk cId="3471059545" sldId="282"/>
            <ac:spMk id="5" creationId="{00000000-0000-0000-0000-000000000000}"/>
          </ac:spMkLst>
        </pc:spChg>
      </pc:sldChg>
      <pc:sldChg chg="delSp modSp new">
        <pc:chgData name="Zagrabska Justyna" userId="S::j.zagrabska@mazowia.eu::d9fdcaac-0b36-4e31-a55e-39af4a2fddaa" providerId="AD" clId="Web-{59BDFCD6-7185-D234-D475-22751D19FBC7}" dt="2025-01-30T09:31:03.533" v="42" actId="20577"/>
        <pc:sldMkLst>
          <pc:docMk/>
          <pc:sldMk cId="648834213" sldId="290"/>
        </pc:sldMkLst>
        <pc:spChg chg="del mod">
          <ac:chgData name="Zagrabska Justyna" userId="S::j.zagrabska@mazowia.eu::d9fdcaac-0b36-4e31-a55e-39af4a2fddaa" providerId="AD" clId="Web-{59BDFCD6-7185-D234-D475-22751D19FBC7}" dt="2025-01-30T09:30:10.187" v="22"/>
          <ac:spMkLst>
            <pc:docMk/>
            <pc:sldMk cId="648834213" sldId="290"/>
            <ac:spMk id="2" creationId="{4B6AF706-1005-6678-0184-136D6DC445A7}"/>
          </ac:spMkLst>
        </pc:spChg>
        <pc:spChg chg="mod">
          <ac:chgData name="Zagrabska Justyna" userId="S::j.zagrabska@mazowia.eu::d9fdcaac-0b36-4e31-a55e-39af4a2fddaa" providerId="AD" clId="Web-{59BDFCD6-7185-D234-D475-22751D19FBC7}" dt="2025-01-30T09:31:03.533" v="42" actId="20577"/>
          <ac:spMkLst>
            <pc:docMk/>
            <pc:sldMk cId="648834213" sldId="290"/>
            <ac:spMk id="3" creationId="{A9057F46-FC4F-31EA-0615-2607067CA6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9C4B0-6EA4-48FA-B0F0-8CFD8F31D076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2FD2C-6B0D-4BD1-BB9B-3DD94F7BBF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98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2FD2C-6B0D-4BD1-BB9B-3DD94F7BBF9B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16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01.04.2025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2090051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712968" cy="5256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sz="1100">
                <a:solidFill>
                  <a:schemeClr val="tx1"/>
                </a:solidFill>
              </a:rPr>
              <a:t>                                                                                    	                                                                                                Załącznik nr                                                                </a:t>
            </a:r>
            <a:endParaRPr lang="pl-PL" sz="1100">
              <a:solidFill>
                <a:schemeClr val="tx1"/>
              </a:solidFill>
              <a:ea typeface="Calibri"/>
              <a:cs typeface="Calibri"/>
            </a:endParaRPr>
          </a:p>
          <a:p>
            <a:endParaRPr lang="pl-PL" sz="2400" b="1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400" b="1">
                <a:solidFill>
                  <a:schemeClr val="bg1">
                    <a:lumMod val="50000"/>
                  </a:schemeClr>
                </a:solidFill>
              </a:rPr>
              <a:t>Nazwa i adres firmy:</a:t>
            </a:r>
            <a:endParaRPr lang="pl-PL">
              <a:solidFill>
                <a:schemeClr val="bg1">
                  <a:lumMod val="50000"/>
                </a:schemeClr>
              </a:solidFill>
              <a:ea typeface="Calibri"/>
              <a:cs typeface="Calibri"/>
            </a:endParaRPr>
          </a:p>
          <a:p>
            <a:r>
              <a:rPr lang="pl-PL" sz="2400">
                <a:solidFill>
                  <a:schemeClr val="tx1"/>
                </a:solidFill>
              </a:rPr>
              <a:t>………………………………………….………….</a:t>
            </a:r>
            <a:endParaRPr lang="pl-PL" sz="240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pl-PL" sz="240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r>
              <a:rPr lang="pl-PL" sz="240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endParaRPr lang="pl-PL">
              <a:solidFill>
                <a:schemeClr val="tx1"/>
              </a:solidFill>
            </a:endParaRPr>
          </a:p>
          <a:p>
            <a:r>
              <a:rPr lang="pl-PL" b="1"/>
              <a:t>KONCEPCJA</a:t>
            </a:r>
          </a:p>
          <a:p>
            <a:r>
              <a:rPr lang="pl-PL" b="1"/>
              <a:t>ZAPROPONOWANYCH DZIAŁAŃ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306896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endParaRPr kumimoji="0" lang="pl-PL" sz="3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11560" y="44371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pl-PL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E98FAB1-3991-58FE-F9FB-BCB61B53819A}"/>
              </a:ext>
            </a:extLst>
          </p:cNvPr>
          <p:cNvSpPr txBox="1"/>
          <p:nvPr/>
        </p:nvSpPr>
        <p:spPr>
          <a:xfrm>
            <a:off x="611560" y="548680"/>
            <a:ext cx="698477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1600" b="1"/>
              <a:t>1. Kreacja kampanii</a:t>
            </a:r>
          </a:p>
          <a:p>
            <a:r>
              <a:rPr lang="pl-PL" sz="1600"/>
              <a:t>a) Hasło przewodnie kampanii oraz hasztag, który może być hasłem kampanii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22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76052" y="548680"/>
            <a:ext cx="8229600" cy="6048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b="1"/>
              <a:t>2</a:t>
            </a:r>
            <a:r>
              <a:rPr lang="pl-PL" sz="1800" b="1"/>
              <a:t>. </a:t>
            </a:r>
            <a:r>
              <a:rPr lang="pl-PL" sz="1800" b="1" err="1"/>
              <a:t>Key</a:t>
            </a:r>
            <a:r>
              <a:rPr lang="pl-PL" sz="1800" b="1"/>
              <a:t> Visual kampanii:</a:t>
            </a:r>
          </a:p>
          <a:p>
            <a:r>
              <a:rPr lang="pl-PL" sz="1600"/>
              <a:t>Prezentacja wizualna głównego motywu graficznego KV kampanii o Funduszach Europejskich  wraz z przykładami zastosowania w: </a:t>
            </a:r>
            <a:endParaRPr lang="pl-PL" sz="1600">
              <a:ea typeface="Calibri"/>
              <a:cs typeface="Calibri"/>
            </a:endParaRPr>
          </a:p>
          <a:p>
            <a:r>
              <a:rPr lang="pl-PL" sz="1600"/>
              <a:t>a) grafice do postu, </a:t>
            </a:r>
            <a:r>
              <a:rPr lang="pl-PL" sz="1600" err="1"/>
              <a:t>instastories</a:t>
            </a:r>
            <a:r>
              <a:rPr lang="pl-PL" sz="1600"/>
              <a:t> i </a:t>
            </a:r>
            <a:r>
              <a:rPr lang="pl-PL" sz="1600" err="1"/>
              <a:t>reelsa</a:t>
            </a:r>
            <a:r>
              <a:rPr lang="pl-PL" sz="1600"/>
              <a:t>, które będą publikowane na Instagramie wybranego </a:t>
            </a:r>
            <a:r>
              <a:rPr lang="pl-PL" sz="1600" err="1"/>
              <a:t>Influencera</a:t>
            </a:r>
            <a:r>
              <a:rPr lang="pl-PL" sz="1600"/>
              <a:t> </a:t>
            </a:r>
          </a:p>
          <a:p>
            <a:r>
              <a:rPr lang="pl-PL" sz="1600"/>
              <a:t>wraz z opisem zawierającym uzasadnienie dotyczące zaprezentowanej koncepcji graficznej.</a:t>
            </a:r>
            <a:endParaRPr lang="pl-PL" sz="1600">
              <a:ea typeface="Calibri"/>
              <a:cs typeface="Calibri"/>
            </a:endParaRPr>
          </a:p>
          <a:p>
            <a:endParaRPr lang="pl-PL" sz="1500" b="1"/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05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A729C5-8836-38C4-9D8C-77D72775E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752947"/>
          </a:xfrm>
        </p:spPr>
        <p:txBody>
          <a:bodyPr>
            <a:noAutofit/>
          </a:bodyPr>
          <a:lstStyle/>
          <a:p>
            <a:pPr algn="l"/>
            <a:br>
              <a:rPr lang="pl-PL" sz="900" b="1"/>
            </a:br>
            <a:br>
              <a:rPr lang="pl-PL" sz="900" b="1"/>
            </a:br>
            <a:br>
              <a:rPr lang="pl-PL" sz="900" b="1"/>
            </a:br>
            <a:br>
              <a:rPr lang="pl-PL" sz="1100" b="1"/>
            </a:br>
            <a:r>
              <a:rPr lang="pl-PL" sz="1800" b="1"/>
              <a:t>3. Zaprezentowanego pomysłu na promocję kampanii przez </a:t>
            </a:r>
            <a:r>
              <a:rPr lang="pl-PL" sz="1800" b="1" err="1"/>
              <a:t>influencera</a:t>
            </a:r>
            <a:r>
              <a:rPr lang="pl-PL" sz="1800" b="1"/>
              <a:t> wraz z opisem i uzasadnieniem pomysłu przez Wykonawcę. </a:t>
            </a:r>
            <a:br>
              <a:rPr lang="pl-PL" sz="900" b="1"/>
            </a:br>
            <a:br>
              <a:rPr lang="pl-PL" sz="1600" b="1"/>
            </a:br>
            <a:br>
              <a:rPr lang="pl-PL" sz="1100" b="1"/>
            </a:br>
            <a:endParaRPr lang="pl-PL" sz="11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A8B89D-9ECE-EF2C-6186-325FBC35E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0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76052" y="548679"/>
            <a:ext cx="8229600" cy="34563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b="1" dirty="0"/>
              <a:t>4</a:t>
            </a:r>
            <a:r>
              <a:rPr lang="pl-PL" sz="1200" b="1" dirty="0"/>
              <a:t>. </a:t>
            </a:r>
            <a:r>
              <a:rPr lang="pl-PL" b="1" dirty="0" err="1"/>
              <a:t>Influencer</a:t>
            </a:r>
            <a:r>
              <a:rPr lang="pl-PL" b="1" dirty="0"/>
              <a:t> </a:t>
            </a:r>
          </a:p>
          <a:p>
            <a:pPr marL="228600" indent="-228600">
              <a:buFontTx/>
              <a:buAutoNum type="alphaLcParenR"/>
            </a:pPr>
            <a:r>
              <a:rPr lang="pl-PL" sz="1100" dirty="0"/>
              <a:t>Imię i nazwisko/nazwa użytkownika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FontTx/>
              <a:buAutoNum type="alphaLcParenR"/>
            </a:pPr>
            <a:r>
              <a:rPr lang="pl-PL" sz="1100" dirty="0"/>
              <a:t>Lista kanałów społecznościowych </a:t>
            </a:r>
            <a:r>
              <a:rPr lang="pl-PL" sz="1100" dirty="0" err="1"/>
              <a:t>influencera</a:t>
            </a:r>
            <a:endParaRPr lang="pl-PL" sz="1100" dirty="0"/>
          </a:p>
          <a:p>
            <a:pPr marL="228600" indent="-228600">
              <a:buAutoNum type="alphaLcParenR"/>
            </a:pPr>
            <a:r>
              <a:rPr lang="pl-PL" sz="1100" dirty="0"/>
              <a:t>Link do profilu na Instagramie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AutoNum type="alphaLcParenR"/>
            </a:pPr>
            <a:r>
              <a:rPr lang="pl-PL" sz="1100" dirty="0"/>
              <a:t>Informacja na temat zasięgu na jego profilu na Instagramie w których będzie określona liczba fanów/obserwatorów danego kanału społecznościowego (informacja ma być przekazana w postaci </a:t>
            </a:r>
            <a:r>
              <a:rPr lang="pl-PL" sz="1100" dirty="0" err="1"/>
              <a:t>printscreena</a:t>
            </a:r>
            <a:r>
              <a:rPr lang="pl-PL" sz="1100" dirty="0"/>
              <a:t> z każdego kanału społecznościowego </a:t>
            </a:r>
            <a:r>
              <a:rPr lang="pl-PL" sz="1100" dirty="0" err="1"/>
              <a:t>influencera</a:t>
            </a:r>
            <a:r>
              <a:rPr lang="pl-PL" sz="1100" dirty="0"/>
              <a:t>, na którym będzie widoczna liczba fanów/obserwatorów) wraz z informacją o grupie docelowej tego kanału 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AutoNum type="alphaLcParenR"/>
            </a:pPr>
            <a:r>
              <a:rPr lang="pl-PL" sz="1100" dirty="0"/>
              <a:t>Link do profilu na Facebook (jeśli posiada)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AutoNum type="alphaLcParenR"/>
            </a:pPr>
            <a:r>
              <a:rPr lang="pl-PL" sz="1100" dirty="0"/>
              <a:t>Informacja na temat zasięgu na jego profilu na Facebook (jeśli posiada), w których będzie określona liczba fanów/obserwatorów danego kanału społecznościowego (informacja ma być przekazana w postaci </a:t>
            </a:r>
            <a:r>
              <a:rPr lang="pl-PL" sz="1100" dirty="0" err="1"/>
              <a:t>printscreena</a:t>
            </a:r>
            <a:r>
              <a:rPr lang="pl-PL" sz="1100" dirty="0"/>
              <a:t> z każdego kanału społecznościowego </a:t>
            </a:r>
            <a:r>
              <a:rPr lang="pl-PL" sz="1100" dirty="0" err="1"/>
              <a:t>influencera</a:t>
            </a:r>
            <a:r>
              <a:rPr lang="pl-PL" sz="1100" dirty="0"/>
              <a:t>, na którym będzie widoczna liczba fanów/obserwatorów) wraz z informacją o grupie docelowej tego kanału 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AutoNum type="alphaLcParenR"/>
            </a:pPr>
            <a:r>
              <a:rPr lang="pl-PL" sz="1100" dirty="0"/>
              <a:t>Link do profilu na YouTube (jeśli posiada)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AutoNum type="alphaLcParenR"/>
            </a:pPr>
            <a:r>
              <a:rPr lang="pl-PL" sz="1100" dirty="0"/>
              <a:t>Informacja na temat zasięgu na jego profilu na </a:t>
            </a:r>
            <a:r>
              <a:rPr lang="pl-PL" sz="1100" dirty="0" err="1"/>
              <a:t>Youtube</a:t>
            </a:r>
            <a:r>
              <a:rPr lang="pl-PL" sz="1100" dirty="0"/>
              <a:t>  (jeśli posiada), w których będzie określona liczba fanów/obserwatorów danego kanału społecznościowego (informacja ma być przekazana w postaci </a:t>
            </a:r>
            <a:r>
              <a:rPr lang="pl-PL" sz="1100" dirty="0" err="1"/>
              <a:t>printscreena</a:t>
            </a:r>
            <a:r>
              <a:rPr lang="pl-PL" sz="1100" dirty="0"/>
              <a:t> z każdego kanału społecznościowego </a:t>
            </a:r>
            <a:r>
              <a:rPr lang="pl-PL" sz="1100" dirty="0" err="1"/>
              <a:t>influencera</a:t>
            </a:r>
            <a:r>
              <a:rPr lang="pl-PL" sz="1100" dirty="0"/>
              <a:t>, na którym będzie widoczna liczba fanów/obserwatorów) wraz z informacją o grupie docelowej tego kanału </a:t>
            </a:r>
            <a:endParaRPr lang="pl-PL" sz="1100" dirty="0">
              <a:ea typeface="Calibri"/>
              <a:cs typeface="Calibri"/>
            </a:endParaRPr>
          </a:p>
          <a:p>
            <a:pPr marL="228600" indent="-228600">
              <a:buAutoNum type="alphaLcParenR"/>
            </a:pPr>
            <a:r>
              <a:rPr lang="pl-PL" sz="1100" dirty="0"/>
              <a:t>Uzasadnienie dotyczące zaangażowania w kampanię </a:t>
            </a:r>
            <a:r>
              <a:rPr lang="pl-PL" sz="1100"/>
              <a:t>influencera</a:t>
            </a:r>
            <a:endParaRPr lang="pl-PL" sz="1100" dirty="0">
              <a:ea typeface="Calibri"/>
              <a:cs typeface="Calibri"/>
            </a:endParaRP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217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7200" y="634228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pl-PL" sz="1100" b="1" dirty="0"/>
              <a:t>Szczegółowe informacje o nagrodach, o których mowa w kryterium oceny „Nagrody”:</a:t>
            </a:r>
          </a:p>
          <a:p>
            <a:pPr algn="just"/>
            <a:r>
              <a:rPr lang="pl-PL" sz="1100" dirty="0"/>
              <a:t>…………….</a:t>
            </a:r>
          </a:p>
          <a:p>
            <a:pPr algn="just"/>
            <a:r>
              <a:rPr lang="pl-PL" sz="1100" dirty="0"/>
              <a:t>…………….</a:t>
            </a:r>
          </a:p>
          <a:p>
            <a:pPr algn="just"/>
            <a:r>
              <a:rPr lang="pl-PL" sz="1100" dirty="0"/>
              <a:t>…………….</a:t>
            </a:r>
          </a:p>
          <a:p>
            <a:pPr algn="just"/>
            <a:r>
              <a:rPr lang="pl-PL" sz="1100" dirty="0"/>
              <a:t>…………….</a:t>
            </a:r>
          </a:p>
          <a:p>
            <a:pPr algn="just"/>
            <a:endParaRPr lang="pl-PL" sz="1100" dirty="0"/>
          </a:p>
          <a:p>
            <a:pPr algn="just"/>
            <a:r>
              <a:rPr lang="pl-PL" sz="1100" dirty="0"/>
              <a:t>Dowody potwierdzające otrzymanie wskazanych nagród stanowią załączniki do niniejszego dokumentu.</a:t>
            </a:r>
          </a:p>
          <a:p>
            <a:pPr marL="228600" indent="-228600" algn="just">
              <a:buAutoNum type="arabicPeriod"/>
            </a:pPr>
            <a:endParaRPr lang="pl-PL" sz="1100" dirty="0"/>
          </a:p>
          <a:p>
            <a:pPr algn="just"/>
            <a:r>
              <a:rPr lang="pl-PL" sz="1100" b="1" dirty="0"/>
              <a:t>Uwagi dodatkowe:</a:t>
            </a:r>
          </a:p>
          <a:p>
            <a:pPr marL="228600" indent="-228600" algn="just">
              <a:buAutoNum type="arabicPeriod"/>
            </a:pPr>
            <a:r>
              <a:rPr lang="pl-PL" sz="1100" dirty="0"/>
              <a:t>W zależności od specyfiki danego materiału może on być przedstawiony w formie opisów/obrazków/zdjęć/czytelnych </a:t>
            </a:r>
            <a:r>
              <a:rPr lang="pl-PL" sz="1100" dirty="0" err="1"/>
              <a:t>screenów</a:t>
            </a:r>
            <a:r>
              <a:rPr lang="pl-PL" sz="1100" dirty="0"/>
              <a:t>, zawierających przykładowe projekty graficzne. Mogą też być dodane jako załącznik do niniejszego dokumentu. </a:t>
            </a:r>
          </a:p>
          <a:p>
            <a:pPr marL="228600" indent="-228600" algn="just">
              <a:buAutoNum type="arabicPeriod"/>
            </a:pPr>
            <a:r>
              <a:rPr lang="pl-PL" sz="1100" dirty="0"/>
              <a:t>Dokument można modyfikować, np. zwiększając liczbę stron, można również przygotować poniższy dokument na własnym wzorze prezentacji, jednak wymagane jest zachowanie układu i kolejności poszczególnych pozycji.</a:t>
            </a:r>
          </a:p>
          <a:p>
            <a:pPr algn="just"/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pPr 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39017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onferencjeregionalne2023OZ_x002b_Delegatury xmlns="153e0a85-a7de-4c25-b915-33607e7cdfca" xsi:nil="true"/>
    <KonferencjaCiechan_x00f3_w18_x002e_09_x002e_2023ZDJECIA xmlns="153e0a85-a7de-4c25-b915-33607e7cdfca" xsi:nil="true"/>
    <DOFEmateria_x0142_ypromocyjne xmlns="153e0a85-a7de-4c25-b915-33607e7cdfca" xsi:nil="true"/>
    <TaxCatchAll xmlns="13e258df-16cb-4507-b678-b498e48e58c8" xsi:nil="true"/>
    <Protoko_x0142_yodbioru xmlns="153e0a85-a7de-4c25-b915-33607e7cdfca" xsi:nil="true"/>
    <Ciechan_x00f3_w18_x002e_09_x002e_2023zdj_x0119_ciazkonferencji xmlns="153e0a85-a7de-4c25-b915-33607e7cdfca" xsi:nil="true"/>
    <Harmonogramkonferencjiregionalnych xmlns="153e0a85-a7de-4c25-b915-33607e7cdfca" xsi:nil="true"/>
    <lcf76f155ced4ddcb4097134ff3c332f xmlns="153e0a85-a7de-4c25-b915-33607e7cdf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215AB14638FF4F90A4EEE6C3B10DF6" ma:contentTypeVersion="26" ma:contentTypeDescription="Utwórz nowy dokument." ma:contentTypeScope="" ma:versionID="2a27d93fa18b5e45033284823545b00a">
  <xsd:schema xmlns:xsd="http://www.w3.org/2001/XMLSchema" xmlns:xs="http://www.w3.org/2001/XMLSchema" xmlns:p="http://schemas.microsoft.com/office/2006/metadata/properties" xmlns:ns2="13e258df-16cb-4507-b678-b498e48e58c8" xmlns:ns3="153e0a85-a7de-4c25-b915-33607e7cdfca" targetNamespace="http://schemas.microsoft.com/office/2006/metadata/properties" ma:root="true" ma:fieldsID="5b620624fce4c5227721b833096a295b" ns2:_="" ns3:_="">
    <xsd:import namespace="13e258df-16cb-4507-b678-b498e48e58c8"/>
    <xsd:import namespace="153e0a85-a7de-4c25-b915-33607e7cdf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Konferencjeregionalne2023OZ_x002b_Delegatury" minOccurs="0"/>
                <xsd:element ref="ns3:Harmonogramkonferencjiregionalnych" minOccurs="0"/>
                <xsd:element ref="ns3:KonferencjaCiechan_x00f3_w18_x002e_09_x002e_2023ZDJECIA" minOccurs="0"/>
                <xsd:element ref="ns3:Ciechan_x00f3_w18_x002e_09_x002e_2023zdj_x0119_ciazkonferencji" minOccurs="0"/>
                <xsd:element ref="ns3:Protoko_x0142_yodbioru" minOccurs="0"/>
                <xsd:element ref="ns3:MediaServiceSearchProperties" minOccurs="0"/>
                <xsd:element ref="ns3:DOFEmateria_x0142_ypromocyjn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258df-16cb-4507-b678-b498e48e5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20864d9-4ce3-470f-a309-3f2635fdffb3}" ma:internalName="TaxCatchAll" ma:showField="CatchAllData" ma:web="13e258df-16cb-4507-b678-b498e48e58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e0a85-a7de-4c25-b915-33607e7cd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Tagi obrazów" ma:readOnly="false" ma:fieldId="{5cf76f15-5ced-4ddc-b409-7134ff3c332f}" ma:taxonomyMulti="true" ma:sspId="f59826dd-81f9-4185-b799-38ca75abce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Konferencjeregionalne2023OZ_x002b_Delegatury" ma:index="25" nillable="true" ma:displayName="Konferencje regionalne 2023 OZ + Delegatury" ma:format="Dropdown" ma:internalName="Konferencjeregionalne2023OZ_x002b_Delegatury">
      <xsd:simpleType>
        <xsd:restriction base="dms:Text">
          <xsd:maxLength value="255"/>
        </xsd:restriction>
      </xsd:simpleType>
    </xsd:element>
    <xsd:element name="Harmonogramkonferencjiregionalnych" ma:index="26" nillable="true" ma:displayName="Harmonogram konferencji regionalnych" ma:description="Miejsce/data organizacji konferencji" ma:format="Dropdown" ma:internalName="Harmonogramkonferencjiregionalnych">
      <xsd:simpleType>
        <xsd:restriction base="dms:Text">
          <xsd:maxLength value="255"/>
        </xsd:restriction>
      </xsd:simpleType>
    </xsd:element>
    <xsd:element name="KonferencjaCiechan_x00f3_w18_x002e_09_x002e_2023ZDJECIA" ma:index="27" nillable="true" ma:displayName="Konferencja Ciechanów 18.09.2023 ZDJECIA" ma:description="Zdjęcia z konferencji" ma:format="Dropdown" ma:internalName="KonferencjaCiechan_x00f3_w18_x002e_09_x002e_2023ZDJECIA">
      <xsd:simpleType>
        <xsd:restriction base="dms:Text">
          <xsd:maxLength value="255"/>
        </xsd:restriction>
      </xsd:simpleType>
    </xsd:element>
    <xsd:element name="Ciechan_x00f3_w18_x002e_09_x002e_2023zdj_x0119_ciazkonferencji" ma:index="28" nillable="true" ma:displayName="Ciechanów 18.09. 2023 zdjęcia z konferencji" ma:format="Dropdown" ma:internalName="Ciechan_x00f3_w18_x002e_09_x002e_2023zdj_x0119_ciazkonferencji">
      <xsd:simpleType>
        <xsd:restriction base="dms:Text">
          <xsd:maxLength value="255"/>
        </xsd:restriction>
      </xsd:simpleType>
    </xsd:element>
    <xsd:element name="Protoko_x0142_yodbioru" ma:index="29" nillable="true" ma:displayName="Protokoły odbioru " ma:description="KR 2023" ma:format="Dropdown" ma:internalName="Protoko_x0142_yodbioru">
      <xsd:simpleType>
        <xsd:restriction base="dms:Text">
          <xsd:maxLength value="255"/>
        </xsd:restriction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FEmateria_x0142_ypromocyjne" ma:index="31" nillable="true" ma:displayName="DOFE materiały promocyjne " ma:description="Torba bawełniana z nadrukiem 1000 szt.,, zawieszka odblaskowa 100o szt, identyfikator do bagażu 1000 szt." ma:format="Dropdown" ma:internalName="DOFEmateria_x0142_ypromocyjn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9F2BE2-1FD4-4E66-B425-0AD6E532D1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4DC745-D168-460E-AE97-589F4FE8020B}">
  <ds:schemaRefs>
    <ds:schemaRef ds:uri="13e258df-16cb-4507-b678-b498e48e58c8"/>
    <ds:schemaRef ds:uri="153e0a85-a7de-4c25-b915-33607e7cdfc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314B75-589E-4C89-89D7-BD559C8E7386}">
  <ds:schemaRefs>
    <ds:schemaRef ds:uri="13e258df-16cb-4507-b678-b498e48e58c8"/>
    <ds:schemaRef ds:uri="153e0a85-a7de-4c25-b915-33607e7cdf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413</Words>
  <Application>Microsoft Office PowerPoint</Application>
  <PresentationFormat>Pokaz na ekranie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Calibri</vt:lpstr>
      <vt:lpstr>Motyw pakietu Office</vt:lpstr>
      <vt:lpstr> </vt:lpstr>
      <vt:lpstr>Prezentacja programu PowerPoint</vt:lpstr>
      <vt:lpstr> </vt:lpstr>
      <vt:lpstr>    3. Zaprezentowanego pomysłu na promocję kampanii przez influencera wraz z opisem i uzasadnieniem pomysłu przez Wykonawcę.   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Bidzińska-Dajbor Gabriela</dc:creator>
  <cp:lastModifiedBy>Kosior Michał</cp:lastModifiedBy>
  <cp:revision>5</cp:revision>
  <cp:lastPrinted>2019-04-26T10:15:28Z</cp:lastPrinted>
  <dcterms:created xsi:type="dcterms:W3CDTF">2016-02-22T11:40:10Z</dcterms:created>
  <dcterms:modified xsi:type="dcterms:W3CDTF">2025-04-01T12:17:02Z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0x01010071215AB14638FF4F90A4EEE6C3B10DF6</vt:lpwstr>
  </property>
  <property fmtid="{D5CDD505-2E9C-101B-9397-08002B2CF9AE}" pid="3" name="MediaServiceImageTags">
    <vt:lpwstr/>
  </property>
</Properties>
</file>